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pn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1BDD04-946F-442B-82DB-F9BF191F3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7D19C7C-D798-4638-BDC8-1C734C049E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D1B725B-8E6B-4A72-8C59-9BE0100B2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1992B72-7D8F-4144-AFE6-81D69BE64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92ED93D-8006-45A3-B8B3-27F2B4549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6462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04C738-139E-4811-81F5-4ADEABF256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8722AC4-F37E-457E-8C12-CD0ED26576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7CFEBB9-5555-4A75-B4E1-8BB464531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B85D58-92BE-4860-885F-63069BC72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622876B-7CFB-4014-A487-9E8465705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8028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2C08F929-24C5-4D1F-9D54-1133749F51D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6C3530E-D725-4F47-A9BD-38C682B495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B8C3C3D-C0C8-44CB-A331-734027033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3C9BF1D-4FB6-4B29-8057-5CDC1F6D5D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6A42AB-B7C2-4E95-8D8F-E0FCB6F3D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38353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B5B0E9-F746-4A47-A130-C6D36A6FD8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74F9601-3DBD-48AB-8A11-447CA5836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752483E-7B6E-427A-8794-120309671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3B9CBFC-33B1-499C-ACAE-953711CDA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3D705F-00AA-47D0-862E-3460F76C1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60009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7B2B67-52F0-493C-BC54-C579F3E54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567BEE2-D381-4550-BB9D-535AD54CDF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233B367-B522-4C27-878E-3BAC046FE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C0FF887C-E035-49C1-BB09-B46230175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1FE153-C68F-4BC7-96DB-B401FBF6E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18459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FE7EFA0-1927-4272-A2BF-43B56CFDA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24650DA-C23A-44FC-92C2-15280FEA8F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4558AED-D4AD-44F9-A73B-5A38F234FA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46AD657-8C3F-4428-91F9-841FC96AF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231EC8D-D482-4951-8185-ECF4EA1B3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1D41D3D-51C1-4654-B9EC-20C5BC121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89006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F1311F-6875-462D-A470-9F566CEF4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50A6962-8712-4C33-9C60-A975C389E9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28E78DC-4688-4578-B029-126DE71FB5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43D79B1E-D2EA-4837-BFB0-5921B538AD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9E743AAD-7318-4931-BB40-5988622BE0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02A6EFC-6667-45D9-B468-3B78F7353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66188EC1-4F01-4B44-9F9D-F819D5DBA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2DE9CAC-D37F-4F9F-8486-F862FF1FC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3704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095CC0F-CF65-4C2B-814C-D744DA119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063A402-0A52-454B-A594-98C3F9DEB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96A910E-509B-436F-ADAD-A879ABC70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5B2D06B-1189-4278-B12D-D61DB270A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7187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83233061-BB12-4BFF-90A9-86331AD35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6056757-A149-40B6-8BAF-06523FF5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1513BEF-4FD3-4E92-AA72-123341063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6036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B89158D-B64F-4DF5-86A8-3BD89447A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4C5FB25-A4F1-4B6E-8230-4408CD66E3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BBF04C2F-63B6-46BD-9705-392DF4B42F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1410CB5A-510D-4973-A2E6-2FB5A3CDE3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BE24FAD-15B7-4804-BBE8-A827C714D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6DE3B32-EB12-47C4-BD96-42A97625E5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03793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EC9E228-CBAC-4A85-BDBB-EB41A43A4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8F154F01-AE59-4FD2-A3E0-D268FC35C2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C9BAF23-8569-4676-87D8-31F21BE26E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4C9EF9F-5320-40B7-9F40-544A0180B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CDFE03D-ED66-4EA5-B6B5-7A5C9DCD8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84DD80B-E4EE-42EC-A9C7-553FA6092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0688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9FD7BD6-F1E0-442D-8636-699BE9113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724FEB0-CCCF-4C96-A79B-F6E8BAF0F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D9A6CAB-22A1-4FCB-AAE2-53D82A79B25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FB0B64-20B7-4D87-B09D-367EA40BA8FB}" type="datetimeFigureOut">
              <a:rPr lang="zh-TW" altLang="en-US" smtClean="0"/>
              <a:t>2021/9/9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CA8E73-54DB-485A-8177-E42AAD97A4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0CEECB-B32F-44A2-BE22-459EF88F97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41E42-972C-4F43-8E64-B3A959E0365A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960281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56BFC3-7BA7-436F-BE04-2F8A146B30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2021-9-9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4612A3F-33C9-4232-A328-6AEC321F3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5324" y="3509963"/>
            <a:ext cx="4861352" cy="238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827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11162DA8-710C-460D-B4A5-4F0140656F55}"/>
              </a:ext>
            </a:extLst>
          </p:cNvPr>
          <p:cNvSpPr txBox="1"/>
          <p:nvPr/>
        </p:nvSpPr>
        <p:spPr>
          <a:xfrm>
            <a:off x="603315" y="320511"/>
            <a:ext cx="1073713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1. </a:t>
            </a:r>
            <a:r>
              <a:rPr lang="zh-CN" altLang="en-US" dirty="0"/>
              <a:t>昨晚接雨宝回来后在校门口玩了会，我顺便帮助雨宝幼儿园旁边的一个一楼老太太绑好晾衣绳 老太太给了点香椿芽还有三个无花果。</a:t>
            </a:r>
            <a:endParaRPr lang="en-US" altLang="zh-CN" dirty="0"/>
          </a:p>
          <a:p>
            <a:r>
              <a:rPr lang="en-US" altLang="zh-TW" dirty="0"/>
              <a:t>2. </a:t>
            </a:r>
            <a:r>
              <a:rPr lang="zh-CN" altLang="en-US" dirty="0"/>
              <a:t>带雨宝回来后一块跟雨宝一起玩的一个同学到小公园玩了会。临近出去的时候看到小豆汁回来了 然后玩了一会才过去小公园的。因为楼长说不能让其他院子里的小朋友到我们这个院子玩。</a:t>
            </a:r>
            <a:endParaRPr lang="en-US" altLang="zh-CN" dirty="0"/>
          </a:p>
          <a:p>
            <a:r>
              <a:rPr lang="en-US" altLang="zh-TW" dirty="0"/>
              <a:t>3. </a:t>
            </a:r>
            <a:r>
              <a:rPr lang="zh-CN" altLang="en-US" dirty="0"/>
              <a:t>晚上做的烧烤，雨宝吃了一点羊肉还有猪肉，大宝回来后重新烤了一些羊肉 大宝感觉不太够 有加烤了一点猪肉。另外还烤了土豆片，大头菜，韭菜 大宝吃的多一点。</a:t>
            </a:r>
            <a:endParaRPr lang="en-US" altLang="zh-CN" dirty="0"/>
          </a:p>
          <a:p>
            <a:r>
              <a:rPr lang="en-US" altLang="zh-TW" dirty="0"/>
              <a:t>4. </a:t>
            </a:r>
            <a:r>
              <a:rPr lang="zh-CN" altLang="en-US" dirty="0"/>
              <a:t>今天接雨宝回来后没有跟前两天一起玩的那个小同学一起玩了，一接到就让我带着去买肉包吃 说是在幼儿园没有加餐 然后带雨宝去买了两个酱肉包，回来的时候遇到一单元的依依正准备去小公园玩。</a:t>
            </a:r>
            <a:endParaRPr lang="en-US" altLang="zh-CN" dirty="0"/>
          </a:p>
          <a:p>
            <a:r>
              <a:rPr lang="en-US" altLang="zh-TW" dirty="0"/>
              <a:t>5. </a:t>
            </a:r>
            <a:r>
              <a:rPr lang="zh-CN" altLang="en-US" dirty="0"/>
              <a:t>吃完肉包后在家玩了一会 大宝今天休班 但一直在睡觉 没有陪雨宝 。我就带雨宝去小公园玩了。</a:t>
            </a:r>
            <a:endParaRPr lang="en-US" altLang="zh-CN" dirty="0"/>
          </a:p>
          <a:p>
            <a:r>
              <a:rPr lang="en-US" altLang="zh-TW" dirty="0"/>
              <a:t>6. </a:t>
            </a:r>
            <a:r>
              <a:rPr lang="zh-CN" altLang="en-US" dirty="0"/>
              <a:t>在小公园遇到一个雨宝的女同学 两个人一块玩到七点钟各自回家。</a:t>
            </a:r>
            <a:endParaRPr lang="en-US" altLang="zh-CN" dirty="0"/>
          </a:p>
          <a:p>
            <a:r>
              <a:rPr lang="en-US" altLang="zh-TW" dirty="0"/>
              <a:t>7. </a:t>
            </a:r>
            <a:r>
              <a:rPr lang="zh-CN" altLang="en-US" dirty="0"/>
              <a:t>今天中午帮大宝把定的手提袋快递拿回来。</a:t>
            </a:r>
            <a:endParaRPr lang="en-US" altLang="zh-CN" dirty="0"/>
          </a:p>
          <a:p>
            <a:r>
              <a:rPr lang="en-US" altLang="zh-TW" dirty="0"/>
              <a:t>8. </a:t>
            </a:r>
            <a:r>
              <a:rPr lang="zh-CN" altLang="en-US" dirty="0"/>
              <a:t>下午大宝婆婆打电话要农商的卡号 说是还有一个水泥地面的钱最近几天要给的。</a:t>
            </a:r>
            <a:endParaRPr lang="en-US" altLang="zh-CN" dirty="0"/>
          </a:p>
          <a:p>
            <a:r>
              <a:rPr lang="en-US" altLang="zh-TW" dirty="0"/>
              <a:t>9. </a:t>
            </a:r>
            <a:r>
              <a:rPr lang="zh-CN" altLang="en-US" dirty="0"/>
              <a:t>今天搭建</a:t>
            </a:r>
            <a:r>
              <a:rPr lang="en-US" altLang="zh-CN" dirty="0"/>
              <a:t>nexus</a:t>
            </a:r>
            <a:r>
              <a:rPr lang="zh-CN" altLang="en-US" dirty="0"/>
              <a:t>一直无法下载中央仓库数据，现在打算重做一次 如果还不行就先略过。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71945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EFE9C36F-CBBE-417A-B827-B33003F8F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5" y="0"/>
            <a:ext cx="3182914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E781799D-7641-43FB-8C7B-1976A3BD70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6859" y="0"/>
            <a:ext cx="3182914" cy="6858000"/>
          </a:xfrm>
          <a:prstGeom prst="rect">
            <a:avLst/>
          </a:prstGeom>
        </p:spPr>
      </p:pic>
      <p:pic>
        <p:nvPicPr>
          <p:cNvPr id="8" name="D1">
            <a:hlinkClick r:id="" action="ppaction://media"/>
            <a:extLst>
              <a:ext uri="{FF2B5EF4-FFF2-40B4-BE49-F238E27FC236}">
                <a16:creationId xmlns:a16="http://schemas.microsoft.com/office/drawing/2014/main" id="{249B3F69-0B4A-481C-8DA5-7D6001ADF5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39773" y="0"/>
            <a:ext cx="32004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347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7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261A194A-582E-4103-84DA-CAB5DD4E3C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9743"/>
            <a:ext cx="12192000" cy="5658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15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77B2FF8-393E-4055-BEFB-8B09D3B3A2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28" y="0"/>
            <a:ext cx="316825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733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527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4306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419</Words>
  <Application>Microsoft Office PowerPoint</Application>
  <PresentationFormat>寬螢幕</PresentationFormat>
  <Paragraphs>10</Paragraphs>
  <Slides>7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佈景主題</vt:lpstr>
      <vt:lpstr>2021-9-9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2021-9-9</dc:title>
  <dc:creator>wei liu</dc:creator>
  <cp:lastModifiedBy>wei liu</cp:lastModifiedBy>
  <cp:revision>33</cp:revision>
  <dcterms:created xsi:type="dcterms:W3CDTF">2021-09-09T14:18:48Z</dcterms:created>
  <dcterms:modified xsi:type="dcterms:W3CDTF">2021-09-09T14:30:49Z</dcterms:modified>
</cp:coreProperties>
</file>

<file path=docProps/thumbnail.jpeg>
</file>